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0"/>
  </p:notesMasterIdLst>
  <p:sldIdLst>
    <p:sldId id="340" r:id="rId2"/>
    <p:sldId id="483" r:id="rId3"/>
    <p:sldId id="428" r:id="rId4"/>
    <p:sldId id="495" r:id="rId5"/>
    <p:sldId id="494" r:id="rId6"/>
    <p:sldId id="510" r:id="rId7"/>
    <p:sldId id="511" r:id="rId8"/>
    <p:sldId id="512" r:id="rId9"/>
    <p:sldId id="513" r:id="rId10"/>
    <p:sldId id="514" r:id="rId11"/>
    <p:sldId id="515" r:id="rId12"/>
    <p:sldId id="516" r:id="rId13"/>
    <p:sldId id="517" r:id="rId14"/>
    <p:sldId id="497" r:id="rId15"/>
    <p:sldId id="498" r:id="rId16"/>
    <p:sldId id="499" r:id="rId17"/>
    <p:sldId id="500" r:id="rId18"/>
    <p:sldId id="501" r:id="rId19"/>
    <p:sldId id="502" r:id="rId20"/>
    <p:sldId id="503" r:id="rId21"/>
    <p:sldId id="505" r:id="rId22"/>
    <p:sldId id="506" r:id="rId23"/>
    <p:sldId id="507" r:id="rId24"/>
    <p:sldId id="508" r:id="rId25"/>
    <p:sldId id="509" r:id="rId26"/>
    <p:sldId id="504" r:id="rId27"/>
    <p:sldId id="518" r:id="rId28"/>
    <p:sldId id="39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5" autoAdjust="0"/>
    <p:restoredTop sz="91577" autoAdjust="0"/>
  </p:normalViewPr>
  <p:slideViewPr>
    <p:cSldViewPr>
      <p:cViewPr varScale="1">
        <p:scale>
          <a:sx n="101" d="100"/>
          <a:sy n="101" d="100"/>
        </p:scale>
        <p:origin x="1776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F84C34-1211-461A-8A53-8161F8C3451C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64E52A-A725-4EDB-9328-A6ECECB8F86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85635-6A41-436A-BF21-1C81B037E24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A9075-6728-4C03-A7FA-371A5D10DA9A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EEDE-BC24-4C49-B602-29F2D650D6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A9075-6728-4C03-A7FA-371A5D10DA9A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EEDE-BC24-4C49-B602-29F2D650D6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A9075-6728-4C03-A7FA-371A5D10DA9A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EEDE-BC24-4C49-B602-29F2D650D6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A9075-6728-4C03-A7FA-371A5D10DA9A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EEDE-BC24-4C49-B602-29F2D650D6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A9075-6728-4C03-A7FA-371A5D10DA9A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EEDE-BC24-4C49-B602-29F2D650D6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A9075-6728-4C03-A7FA-371A5D10DA9A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EEDE-BC24-4C49-B602-29F2D650D6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A9075-6728-4C03-A7FA-371A5D10DA9A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EEDE-BC24-4C49-B602-29F2D650D6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A9075-6728-4C03-A7FA-371A5D10DA9A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EEDE-BC24-4C49-B602-29F2D650D6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A9075-6728-4C03-A7FA-371A5D10DA9A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EEDE-BC24-4C49-B602-29F2D650D6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A9075-6728-4C03-A7FA-371A5D10DA9A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EEDE-BC24-4C49-B602-29F2D650D6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A9075-6728-4C03-A7FA-371A5D10DA9A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EEDE-BC24-4C49-B602-29F2D650D6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A9075-6728-4C03-A7FA-371A5D10DA9A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8EEDE-BC24-4C49-B602-29F2D650D6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14400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Дәріс  5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kk-KZ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kk-K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Акушерлік және гинекологиядағы дәлелді медицина және биомедициналық ақпаратты өңдеу әдістері.</a:t>
            </a:r>
            <a:endParaRPr lang="ru-RU" sz="36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967334"/>
            <a:ext cx="9144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Дарменов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Оралбай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Кенжебайұлы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медицина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ғылымдарының докторы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en-US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профессор </a:t>
            </a:r>
            <a:endParaRPr lang="ru-RU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glori.clinic/wp-content/uploads/2018/07/foto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centroginecologicoescalante.com/wp-content/uploads/2013/10/Colposcopia-Papiloma-1024x73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i0.wp.com/medictime.ru/wp-content/uploads/leykoplakiya_sheyki_matk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9144000" cy="3857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osvilt.com/wp-content/uploads/2019/03/simp0q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s://liki.wiki/uploads/image/Blog/erozi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s://antirodinka.ru/wp-content/uploads/2015/10/3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s://prosto-mariya.ru/uploads/images/default/vidy-cervicit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s://farcry-3-mods.ru/wp-content/cache/thumb/1e/852cf0b9d11a81e_810x2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144000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Эрозия шейки матки у нерожавшей девушки, причины: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071546"/>
            <a:ext cx="914400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наличие инфекций, особенно тех, которые передаются во время половых контактов; 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воспаления в органах половой системы, при которых наблюдается раздражение слизистой оболочки шейки матки; 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нарушение естественной микрофлоры влагалища, что наблюдается, например, при молочнице;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изменение гормонального фона;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прием гормональных препаратов;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неправильное использование механических или химических </a:t>
            </a:r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контрацептивов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Эрозия шейки матки у нерожавшей девушки, причины: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571612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ослабление иммунной системы, которое повышает риск развития инфекционных или воспалительных заболеваний; 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беспорядочные половые контакты;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травмы шейки матки, которые могут быть получены во время гинекологических процедур или слишком активного полового акта; 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активация </a:t>
            </a:r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папилломавируса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герпетической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инфекции; 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 некоторых случаях патологический процесс начинается у девочек еще до рождения, в утробе матери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Кольпоскопия</a:t>
            </a:r>
            <a:r>
              <a:rPr lang="ru-RU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это метод диагностики, необходимый для выявления доброкачественных, </a:t>
            </a:r>
            <a:r>
              <a:rPr lang="ru-RU" sz="5400" dirty="0" err="1">
                <a:latin typeface="Times New Roman" pitchFamily="18" charset="0"/>
                <a:cs typeface="Times New Roman" pitchFamily="18" charset="0"/>
              </a:rPr>
              <a:t>пред-раковых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 и злокачественных патологий цервикального канала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just"/>
            <a:r>
              <a:rPr lang="ru-RU" dirty="0"/>
              <a:t> 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данным ВОЗ (Бюллетень ВОЗ от 2016 г)  ежегодно около 360 млн. чел. заражаются болезнями «Большой четверки»</a:t>
            </a:r>
          </a:p>
          <a:p>
            <a:pPr algn="just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Сифилис;</a:t>
            </a:r>
          </a:p>
          <a:p>
            <a:pPr algn="just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2. Гонорея;</a:t>
            </a:r>
          </a:p>
          <a:p>
            <a:pPr algn="just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3.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Хламидиоз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4. Трихомониаз.</a:t>
            </a:r>
          </a:p>
          <a:p>
            <a:pPr algn="just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Иными словами, более миллиона человек инфицируется КАЖДЫЙ ДЕНЬ,</a:t>
            </a:r>
          </a:p>
          <a:p>
            <a:pPr algn="just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еще полмиллиарда заражены генитальным герпесом, практически любой землянин является, как минимум, носителем 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папилломавируса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и/или простого герпеса, и т.д.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microbak.ru/wp-content/uploads/2017/01/blednaya-treponema-12-768x3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9144000" cy="5857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Бледные спирохеты</a:t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(палочки сифилиса)</a:t>
            </a:r>
          </a:p>
        </p:txBody>
      </p:sp>
      <p:pic>
        <p:nvPicPr>
          <p:cNvPr id="59394" name="Picture 2" descr="http://microbak.ru/wp-content/uploads/2017/01/blednaya-treponema-12-768x3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571612"/>
            <a:ext cx="4572000" cy="1857388"/>
          </a:xfrm>
          <a:prstGeom prst="rect">
            <a:avLst/>
          </a:prstGeom>
          <a:noFill/>
        </p:spPr>
      </p:pic>
      <p:pic>
        <p:nvPicPr>
          <p:cNvPr id="59396" name="Picture 4" descr="https://kleshun.ru/wp-content/uploads/2018/11/Spirohet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3857628"/>
            <a:ext cx="4572032" cy="27325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Фото гонореи из препарата</a:t>
            </a:r>
          </a:p>
        </p:txBody>
      </p:sp>
      <p:pic>
        <p:nvPicPr>
          <p:cNvPr id="60418" name="Picture 2" descr="https://medznate.ru/tw_refs/23/22370/22370_html_m401d55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0" cy="5572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Фото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хламидии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из препарата</a:t>
            </a:r>
          </a:p>
        </p:txBody>
      </p:sp>
      <p:pic>
        <p:nvPicPr>
          <p:cNvPr id="61442" name="Picture 2" descr="https://timenewsfeed.files.wordpress.com/2010/09/vis9010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5860"/>
            <a:ext cx="9144000" cy="55721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Фото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трихаминоза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из препарата</a:t>
            </a:r>
          </a:p>
        </p:txBody>
      </p:sp>
      <p:pic>
        <p:nvPicPr>
          <p:cNvPr id="62466" name="Picture 2" descr="https://im0-tub-kz.yandex.net/i?id=afb227d5517126682084fad3e04b7747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144000" cy="5500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just"/>
            <a:r>
              <a:rPr lang="ru-RU" dirty="0"/>
              <a:t>    </a:t>
            </a:r>
            <a:r>
              <a:rPr lang="ru-RU" sz="5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Еще четыре вызываются вирусами: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5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Вирусы гепатита В;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5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Простого герпеса;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5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ВИЧ;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5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Папилломавирус</a:t>
            </a:r>
            <a:r>
              <a:rPr lang="ru-RU" sz="5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человека 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just"/>
            <a:r>
              <a:rPr lang="ru-RU" dirty="0"/>
              <a:t>    </a:t>
            </a:r>
            <a:endParaRPr lang="ru-RU" sz="5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Профилактика эрозии шейки матки: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( главное не заниматься самолечением!!)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Своевременно выполнять гигиену половых органов и следить, чтобы ваш партнёр это тоже делал;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 затягивайте с походом к врачу, если у вас вдруг появились боль внизу живота, жжение, необычные выделения;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Раз в год, а лучше раз в полгода проходите осмотр у гинеколога;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 новым партнёром использовать презервативы;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Если же у вас нет постоянного партнёра, и вы их часто меняете, стоить знать, что такая смена ведёт к прямому снижению микрофлоры влагалища, а следовательно к эрозии шейки матки.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1214422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i="1" dirty="0" err="1">
                <a:solidFill>
                  <a:srgbClr val="002060"/>
                </a:solidFill>
              </a:rPr>
              <a:t>Көңіл бөліп тыңдағандарыңызға рахмет</a:t>
            </a:r>
            <a:r>
              <a:rPr lang="ru-RU" sz="4800" b="1" i="1" dirty="0"/>
              <a:t> !</a:t>
            </a:r>
            <a:endParaRPr lang="ru-RU" sz="4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AutoShape 6" descr="https://i.pipec.info/20120408/88767907859745_7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32" name="Picture 8" descr="http://cdn01.ru/files/users/images/53/f5/53f5627ace6d4ffdcf5a2d8af51257e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AutoShape 6" descr="https://i.pipec.info/20120408/88767907859745_7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8130" name="Picture 2" descr="https://superalfaman.ru/wp-content/uploads/2018/08/Bakterialnoe_zarazhenie_mochepolovoy_sistemy_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psyera.ru/sites/default/files/images/Psylead/2019_06/deof_1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Колпоскопы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http://implant-ivf.com/upload/image/kolposkop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14422"/>
            <a:ext cx="4643470" cy="4786346"/>
          </a:xfrm>
          <a:prstGeom prst="rect">
            <a:avLst/>
          </a:prstGeom>
          <a:noFill/>
        </p:spPr>
      </p:pic>
      <p:pic>
        <p:nvPicPr>
          <p:cNvPr id="5" name="Picture 4" descr="https://sc01.alicdn.com/kf/HTB1t2B1GaSWBuNjSsrbq6y0mVXab/gynaecology-video-colposcopy-colposcop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214422"/>
            <a:ext cx="3500462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im0-tub-kz.yandex.net/i?id=635f6fe9c604fd5cf102a9cbc9d3b3a8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pbs.twimg.com/media/DAL2x2VUwAEUItM.jpg:lar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s://screening.iarc.fr/pic/AABU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6452</TotalTime>
  <Words>412</Words>
  <Application>Microsoft Office PowerPoint</Application>
  <PresentationFormat>Экран (4:3)</PresentationFormat>
  <Paragraphs>52</Paragraphs>
  <Slides>28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Колпоскопы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Бледные спирохеты  (палочки сифилиса)</vt:lpstr>
      <vt:lpstr>Фото гонореи из препарата</vt:lpstr>
      <vt:lpstr>Фото хламидии из препарата</vt:lpstr>
      <vt:lpstr>Фото трихаминоза из препарата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Оралбай</dc:creator>
  <cp:lastModifiedBy>Дарменов Оралбай</cp:lastModifiedBy>
  <cp:revision>213</cp:revision>
  <dcterms:created xsi:type="dcterms:W3CDTF">2018-09-03T13:21:24Z</dcterms:created>
  <dcterms:modified xsi:type="dcterms:W3CDTF">2025-01-09T05:10:05Z</dcterms:modified>
</cp:coreProperties>
</file>